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>
      <p:cViewPr varScale="1">
        <p:scale>
          <a:sx n="117" d="100"/>
          <a:sy n="117" d="100"/>
        </p:scale>
        <p:origin x="-16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06/10/2015</a:t>
            </a:fld>
            <a:endParaRPr lang="fr-BE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 smtClean="0"/>
              <a:t>La </a:t>
            </a:r>
            <a:r>
              <a:rPr lang="fr-FR" dirty="0" err="1" smtClean="0"/>
              <a:t>Lambescaine</a:t>
            </a:r>
            <a:r>
              <a:rPr lang="fr-FR" dirty="0" smtClean="0"/>
              <a:t> 2015</a:t>
            </a:r>
            <a:br>
              <a:rPr lang="fr-FR" dirty="0" smtClean="0"/>
            </a:br>
            <a:r>
              <a:rPr lang="fr-FR" dirty="0" smtClean="0"/>
              <a:t>13</a:t>
            </a:r>
            <a:r>
              <a:rPr lang="fr-FR" baseline="30000" dirty="0" smtClean="0"/>
              <a:t>ème</a:t>
            </a:r>
            <a:r>
              <a:rPr lang="fr-FR" dirty="0" smtClean="0"/>
              <a:t> édition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914400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4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608512" cy="3456385"/>
          </a:xfrm>
        </p:spPr>
      </p:pic>
      <p:pic>
        <p:nvPicPr>
          <p:cNvPr id="1026" name="Picture 2" descr="D:\utilisateur\Documents\VELO-2015\Photos 2015\randonnée 2015\DSCN2635_1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74893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8164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2" y="-7505"/>
            <a:ext cx="4700454" cy="352534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3894"/>
            <a:ext cx="51435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982"/>
            <a:ext cx="4788024" cy="35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D:\utilisateur\Documents\VELO-2015\Photos 2015\randonnée 2015\P1040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7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9" y="0"/>
            <a:ext cx="4686467" cy="3514851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009" y="0"/>
            <a:ext cx="4668010" cy="35010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D:\utilisateur\Documents\VELO-2015\Photos 2015\randonnée 2015\DSCN2577_1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2532" cy="7029400"/>
          </a:xfrm>
        </p:spPr>
      </p:pic>
    </p:spTree>
    <p:extLst>
      <p:ext uri="{BB962C8B-B14F-4D97-AF65-F5344CB8AC3E}">
        <p14:creationId xmlns:p14="http://schemas.microsoft.com/office/powerpoint/2010/main" val="39820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6" y="4564"/>
            <a:ext cx="9336293" cy="7002221"/>
          </a:xfrm>
        </p:spPr>
      </p:pic>
    </p:spTree>
    <p:extLst>
      <p:ext uri="{BB962C8B-B14F-4D97-AF65-F5344CB8AC3E}">
        <p14:creationId xmlns:p14="http://schemas.microsoft.com/office/powerpoint/2010/main" val="40354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7505"/>
            <a:ext cx="9289032" cy="6966775"/>
          </a:xfrm>
        </p:spPr>
      </p:pic>
    </p:spTree>
    <p:extLst>
      <p:ext uri="{BB962C8B-B14F-4D97-AF65-F5344CB8AC3E}">
        <p14:creationId xmlns:p14="http://schemas.microsoft.com/office/powerpoint/2010/main" val="12342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99"/>
            <a:ext cx="4932040" cy="369903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036"/>
            <a:ext cx="51435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758139" cy="327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2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811"/>
            <a:ext cx="9310936" cy="6983203"/>
          </a:xfrm>
        </p:spPr>
      </p:pic>
    </p:spTree>
    <p:extLst>
      <p:ext uri="{BB962C8B-B14F-4D97-AF65-F5344CB8AC3E}">
        <p14:creationId xmlns:p14="http://schemas.microsoft.com/office/powerpoint/2010/main" val="180459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4" y="0"/>
            <a:ext cx="9372532" cy="7029400"/>
          </a:xfrm>
        </p:spPr>
      </p:pic>
    </p:spTree>
    <p:extLst>
      <p:ext uri="{BB962C8B-B14F-4D97-AF65-F5344CB8AC3E}">
        <p14:creationId xmlns:p14="http://schemas.microsoft.com/office/powerpoint/2010/main" val="307408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</TotalTime>
  <Words>3</Words>
  <Application>Microsoft Office PowerPoint</Application>
  <PresentationFormat>Affichage à l'écran (4:3)</PresentationFormat>
  <Paragraphs>1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Débit</vt:lpstr>
      <vt:lpstr>La Lambescaine 2015 13ème édition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Lambescaine 2015 13ème édition</dc:title>
  <dc:creator>Paul</dc:creator>
  <cp:lastModifiedBy>utilisateur</cp:lastModifiedBy>
  <cp:revision>3</cp:revision>
  <dcterms:created xsi:type="dcterms:W3CDTF">2015-10-06T10:10:42Z</dcterms:created>
  <dcterms:modified xsi:type="dcterms:W3CDTF">2015-10-06T11:37:35Z</dcterms:modified>
</cp:coreProperties>
</file>