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21/07/2016</a:t>
            </a:fld>
            <a:endParaRPr lang="fr-B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21/07/2016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21/07/2016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21/07/2016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21/07/2016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21/07/2016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21/07/2016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21/07/2016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21/07/2016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21/07/2016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21/07/2016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21/07/2016</a:t>
            </a:fld>
            <a:endParaRPr lang="fr-B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512167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La Camargue -20 juillet</a:t>
            </a:r>
            <a:br>
              <a:rPr lang="fr-FR" dirty="0" smtClean="0"/>
            </a:br>
            <a:r>
              <a:rPr lang="fr-FR" dirty="0" smtClean="0"/>
              <a:t>3 participants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344816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054" y="-387423"/>
            <a:ext cx="9705574" cy="7279182"/>
          </a:xfrm>
        </p:spPr>
      </p:pic>
    </p:spTree>
    <p:extLst>
      <p:ext uri="{BB962C8B-B14F-4D97-AF65-F5344CB8AC3E}">
        <p14:creationId xmlns:p14="http://schemas.microsoft.com/office/powerpoint/2010/main" val="274332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870"/>
            <a:ext cx="10820042" cy="8115032"/>
          </a:xfrm>
        </p:spPr>
      </p:pic>
    </p:spTree>
    <p:extLst>
      <p:ext uri="{BB962C8B-B14F-4D97-AF65-F5344CB8AC3E}">
        <p14:creationId xmlns:p14="http://schemas.microsoft.com/office/powerpoint/2010/main" val="15171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052" y="-243407"/>
            <a:ext cx="10583580" cy="7937686"/>
          </a:xfrm>
        </p:spPr>
      </p:pic>
    </p:spTree>
    <p:extLst>
      <p:ext uri="{BB962C8B-B14F-4D97-AF65-F5344CB8AC3E}">
        <p14:creationId xmlns:p14="http://schemas.microsoft.com/office/powerpoint/2010/main" val="271876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286609"/>
            <a:ext cx="5544615" cy="7392822"/>
          </a:xfrm>
        </p:spPr>
      </p:pic>
    </p:spTree>
    <p:extLst>
      <p:ext uri="{BB962C8B-B14F-4D97-AF65-F5344CB8AC3E}">
        <p14:creationId xmlns:p14="http://schemas.microsoft.com/office/powerpoint/2010/main" val="419163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409044" cy="7056784"/>
          </a:xfrm>
        </p:spPr>
      </p:pic>
    </p:spTree>
    <p:extLst>
      <p:ext uri="{BB962C8B-B14F-4D97-AF65-F5344CB8AC3E}">
        <p14:creationId xmlns:p14="http://schemas.microsoft.com/office/powerpoint/2010/main" val="596562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</Words>
  <Application>Microsoft Office PowerPoint</Application>
  <PresentationFormat>Affichage à l'écran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Débit</vt:lpstr>
      <vt:lpstr>La Camargue -20 juillet 3 participants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Camargue -20 juillet 3 participants</dc:title>
  <dc:creator>Paul</dc:creator>
  <cp:lastModifiedBy>utilisateur</cp:lastModifiedBy>
  <cp:revision>1</cp:revision>
  <dcterms:created xsi:type="dcterms:W3CDTF">2016-07-21T16:35:23Z</dcterms:created>
  <dcterms:modified xsi:type="dcterms:W3CDTF">2016-07-21T16:49:50Z</dcterms:modified>
</cp:coreProperties>
</file>