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9" r:id="rId10"/>
    <p:sldId id="264" r:id="rId11"/>
    <p:sldId id="265" r:id="rId12"/>
    <p:sldId id="266" r:id="rId13"/>
    <p:sldId id="267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0" autoAdjust="0"/>
    <p:restoredTop sz="94660"/>
  </p:normalViewPr>
  <p:slideViewPr>
    <p:cSldViewPr>
      <p:cViewPr varScale="1">
        <p:scale>
          <a:sx n="111" d="100"/>
          <a:sy n="111" d="100"/>
        </p:scale>
        <p:origin x="-8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18/10/2016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0152"/>
            <a:ext cx="10074527" cy="697754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2523" y="548680"/>
            <a:ext cx="8244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rgbClr val="00B0F0"/>
                </a:solidFill>
              </a:rPr>
              <a:t>Le Canal du Midi </a:t>
            </a:r>
          </a:p>
          <a:p>
            <a:r>
              <a:rPr lang="fr-FR" sz="6000" dirty="0" smtClean="0">
                <a:solidFill>
                  <a:srgbClr val="00B0F0"/>
                </a:solidFill>
              </a:rPr>
              <a:t>Du 3 au 7 octobre</a:t>
            </a:r>
          </a:p>
          <a:p>
            <a:r>
              <a:rPr lang="fr-FR" sz="6000" dirty="0" smtClean="0">
                <a:solidFill>
                  <a:srgbClr val="00B0F0"/>
                </a:solidFill>
              </a:rPr>
              <a:t>10 participants</a:t>
            </a:r>
          </a:p>
          <a:p>
            <a:r>
              <a:rPr lang="fr-FR" sz="6000" dirty="0" smtClean="0">
                <a:solidFill>
                  <a:srgbClr val="00B0F0"/>
                </a:solidFill>
              </a:rPr>
              <a:t>4 Route et 6 VTT</a:t>
            </a:r>
            <a:endParaRPr lang="fr-FR" sz="6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Carcassonne-Le </a:t>
            </a:r>
            <a:r>
              <a:rPr lang="fr-FR" dirty="0" err="1" smtClean="0"/>
              <a:t>Sommail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0933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41" y="0"/>
            <a:ext cx="5143500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52" y="-417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" y="-18596"/>
            <a:ext cx="3778212" cy="3778212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1435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208" y="3405061"/>
            <a:ext cx="450912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err="1" smtClean="0"/>
              <a:t>Sommail</a:t>
            </a:r>
            <a:r>
              <a:rPr lang="fr-FR" dirty="0" smtClean="0"/>
              <a:t>-Marseillan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" y="1196752"/>
            <a:ext cx="9336861" cy="7002646"/>
          </a:xfrm>
        </p:spPr>
      </p:pic>
    </p:spTree>
    <p:extLst>
      <p:ext uri="{BB962C8B-B14F-4D97-AF65-F5344CB8AC3E}">
        <p14:creationId xmlns:p14="http://schemas.microsoft.com/office/powerpoint/2010/main" val="14966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608511" cy="345638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171400"/>
            <a:ext cx="4752528" cy="35643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95" y="3376487"/>
            <a:ext cx="4620005" cy="34650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64" y="3376487"/>
            <a:ext cx="4618128" cy="34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409045" cy="7056784"/>
          </a:xfrm>
        </p:spPr>
      </p:pic>
      <p:sp>
        <p:nvSpPr>
          <p:cNvPr id="5" name="Parchemin horizontal 4"/>
          <p:cNvSpPr/>
          <p:nvPr/>
        </p:nvSpPr>
        <p:spPr>
          <a:xfrm>
            <a:off x="323528" y="116632"/>
            <a:ext cx="8568952" cy="1800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Fin du périple au bord de l’étang de Thau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16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Nos amis de la route n’ont pas pris de photos mais ils ont vu des tas de choses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" y="1576844"/>
            <a:ext cx="4123351" cy="206817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76845"/>
            <a:ext cx="5328084" cy="35520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16" y="3645024"/>
            <a:ext cx="3667212" cy="2736304"/>
          </a:xfrm>
          <a:prstGeom prst="rect">
            <a:avLst/>
          </a:prstGeom>
        </p:spPr>
      </p:pic>
      <p:sp>
        <p:nvSpPr>
          <p:cNvPr id="7" name="Organigramme : Bande perforée 6"/>
          <p:cNvSpPr/>
          <p:nvPr/>
        </p:nvSpPr>
        <p:spPr>
          <a:xfrm>
            <a:off x="3635896" y="5013176"/>
            <a:ext cx="5328084" cy="17281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 vrac, des lamas, des écureuils, des abbayes et ils se sont eux aussi régalés,</a:t>
            </a:r>
          </a:p>
          <a:p>
            <a:pPr algn="ctr"/>
            <a:r>
              <a:rPr lang="fr-FR" dirty="0" smtClean="0"/>
              <a:t>Si Louis était là, il vous raconterait </a:t>
            </a:r>
            <a:r>
              <a:rPr lang="fr-FR" smtClean="0"/>
              <a:t>de drôles </a:t>
            </a:r>
            <a:r>
              <a:rPr lang="fr-FR" dirty="0" smtClean="0"/>
              <a:t>histoires!!!!!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390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Castelnaudary-Revel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34132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</p:spTree>
    <p:extLst>
      <p:ext uri="{BB962C8B-B14F-4D97-AF65-F5344CB8AC3E}">
        <p14:creationId xmlns:p14="http://schemas.microsoft.com/office/powerpoint/2010/main" val="50372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Revel-Revel La Montagne Noire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073008" cy="6804756"/>
          </a:xfrm>
        </p:spPr>
      </p:pic>
    </p:spTree>
    <p:extLst>
      <p:ext uri="{BB962C8B-B14F-4D97-AF65-F5344CB8AC3E}">
        <p14:creationId xmlns:p14="http://schemas.microsoft.com/office/powerpoint/2010/main" val="16487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24444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fr-FR" dirty="0" smtClean="0"/>
              <a:t>Revel-Carcassonne  Merci Francis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108"/>
            <a:ext cx="9251504" cy="6938628"/>
          </a:xfrm>
        </p:spPr>
      </p:pic>
    </p:spTree>
    <p:extLst>
      <p:ext uri="{BB962C8B-B14F-4D97-AF65-F5344CB8AC3E}">
        <p14:creationId xmlns:p14="http://schemas.microsoft.com/office/powerpoint/2010/main" val="40929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76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1020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43408"/>
            <a:ext cx="9252520" cy="6939390"/>
          </a:xfrm>
        </p:spPr>
      </p:pic>
      <p:sp>
        <p:nvSpPr>
          <p:cNvPr id="5" name="Bulle ronde 4"/>
          <p:cNvSpPr/>
          <p:nvPr/>
        </p:nvSpPr>
        <p:spPr>
          <a:xfrm>
            <a:off x="2555776" y="-603448"/>
            <a:ext cx="2376264" cy="2520280"/>
          </a:xfrm>
          <a:prstGeom prst="wedgeEllipseCallout">
            <a:avLst>
              <a:gd name="adj1" fmla="val -126160"/>
              <a:gd name="adj2" fmla="val 71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cassoulet</a:t>
            </a:r>
          </a:p>
          <a:p>
            <a:pPr algn="ctr"/>
            <a:r>
              <a:rPr lang="fr-FR" dirty="0" smtClean="0"/>
              <a:t>Cela fatigue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5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83" y="-18889"/>
            <a:ext cx="9168083" cy="9168083"/>
          </a:xfrm>
        </p:spPr>
      </p:pic>
    </p:spTree>
    <p:extLst>
      <p:ext uri="{BB962C8B-B14F-4D97-AF65-F5344CB8AC3E}">
        <p14:creationId xmlns:p14="http://schemas.microsoft.com/office/powerpoint/2010/main" val="13822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90</Words>
  <Application>Microsoft Office PowerPoint</Application>
  <PresentationFormat>Affichage à l'écran (4:3)</PresentationFormat>
  <Paragraphs>15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Castelnaudary-Revel</vt:lpstr>
      <vt:lpstr>Présentation PowerPoint</vt:lpstr>
      <vt:lpstr>Revel-Revel La Montagne Noire</vt:lpstr>
      <vt:lpstr>Présentation PowerPoint</vt:lpstr>
      <vt:lpstr>Revel-Carcassonne  Merci Francis</vt:lpstr>
      <vt:lpstr>Présentation PowerPoint</vt:lpstr>
      <vt:lpstr>Présentation PowerPoint</vt:lpstr>
      <vt:lpstr>Présentation PowerPoint</vt:lpstr>
      <vt:lpstr>Carcassonne-Le Sommail</vt:lpstr>
      <vt:lpstr>Présentation PowerPoint</vt:lpstr>
      <vt:lpstr>Présentation PowerPoint</vt:lpstr>
      <vt:lpstr>Le Sommail-Marseillan</vt:lpstr>
      <vt:lpstr>Présentation PowerPoint</vt:lpstr>
      <vt:lpstr>Présentation PowerPoint</vt:lpstr>
      <vt:lpstr>Nos amis de la route n’ont pas pris de photos mais ils ont vu des tas de choses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</cp:revision>
  <dcterms:created xsi:type="dcterms:W3CDTF">2016-10-18T16:57:42Z</dcterms:created>
  <dcterms:modified xsi:type="dcterms:W3CDTF">2016-10-18T17:44:05Z</dcterms:modified>
</cp:coreProperties>
</file>