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319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37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80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172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791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808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935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27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8677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167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86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13/06/2016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257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29614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Séjour à Saint Ferréol Trente Pas</a:t>
            </a:r>
            <a:br>
              <a:rPr lang="fr-FR" dirty="0" smtClean="0"/>
            </a:br>
            <a:r>
              <a:rPr lang="fr-FR" dirty="0" smtClean="0"/>
              <a:t>22 participants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25781"/>
            <a:ext cx="6795654" cy="51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49625"/>
            <a:ext cx="9638874" cy="70126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62841"/>
            <a:ext cx="3168352" cy="42165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32" y="116632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56043" cy="3717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99392"/>
            <a:ext cx="5148064" cy="3861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4511"/>
            <a:ext cx="4475989" cy="33569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86" y="3533976"/>
            <a:ext cx="4661214" cy="3495911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323528" y="3764554"/>
            <a:ext cx="1440160" cy="960589"/>
          </a:xfrm>
          <a:prstGeom prst="wedgeEllipseCallout">
            <a:avLst>
              <a:gd name="adj1" fmla="val 64022"/>
              <a:gd name="adj2" fmla="val 3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 VAE, j’en rêve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4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Du sport certes mais des visites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9" y="1537902"/>
            <a:ext cx="9457950" cy="53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ambiance de feu à la </a:t>
            </a:r>
            <a:r>
              <a:rPr lang="fr-FR" dirty="0" err="1" smtClean="0"/>
              <a:t>Bodéga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" y="1268760"/>
            <a:ext cx="9141475" cy="59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5882438" cy="35283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88" y="3547961"/>
            <a:ext cx="5868144" cy="36155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13" y="-979953"/>
            <a:ext cx="3386387" cy="45066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33700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cerise sur le gâteau---Angélina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6" y="1628800"/>
            <a:ext cx="7803766" cy="5863847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3707904" y="1916832"/>
            <a:ext cx="2664296" cy="1116704"/>
          </a:xfrm>
          <a:prstGeom prst="wedgeEllipseCallout">
            <a:avLst>
              <a:gd name="adj1" fmla="val -84886"/>
              <a:gd name="adj2" fmla="val 100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Finalement, j’adore le resto</a:t>
            </a:r>
            <a:endParaRPr lang="fr-FR" dirty="0"/>
          </a:p>
        </p:txBody>
      </p:sp>
      <p:sp>
        <p:nvSpPr>
          <p:cNvPr id="5" name="Bulle ronde 4"/>
          <p:cNvSpPr/>
          <p:nvPr/>
        </p:nvSpPr>
        <p:spPr>
          <a:xfrm>
            <a:off x="7020272" y="1988840"/>
            <a:ext cx="1274440" cy="1044696"/>
          </a:xfrm>
          <a:prstGeom prst="wedgeEllipseCallout">
            <a:avLst>
              <a:gd name="adj1" fmla="val -153144"/>
              <a:gd name="adj2" fmla="val 174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Moi aussi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572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1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super séjour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35800"/>
            <a:ext cx="2691198" cy="2022200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1619672" y="4005064"/>
            <a:ext cx="2786608" cy="1656184"/>
          </a:xfrm>
          <a:prstGeom prst="wedgeEllipseCallout">
            <a:avLst>
              <a:gd name="adj1" fmla="val 125490"/>
              <a:gd name="adj2" fmla="val 56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 l’année prochaine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66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Jacques, directeur de la </a:t>
            </a:r>
            <a:r>
              <a:rPr lang="fr-FR" sz="3200" dirty="0" err="1" smtClean="0"/>
              <a:t>Bodéga</a:t>
            </a:r>
            <a:r>
              <a:rPr lang="fr-FR" sz="3200" dirty="0" smtClean="0"/>
              <a:t>, nous vante les merveilles de la Drôme Provençale</a:t>
            </a:r>
            <a:endParaRPr lang="fr-FR" sz="32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98" y="1600200"/>
            <a:ext cx="7360404" cy="4525963"/>
          </a:xfrm>
        </p:spPr>
      </p:pic>
    </p:spTree>
    <p:extLst>
      <p:ext uri="{BB962C8B-B14F-4D97-AF65-F5344CB8AC3E}">
        <p14:creationId xmlns:p14="http://schemas.microsoft.com/office/powerpoint/2010/main" val="30445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" y="-1"/>
            <a:ext cx="9964054" cy="7473041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51520" y="44624"/>
            <a:ext cx="3528392" cy="2232248"/>
          </a:xfrm>
          <a:prstGeom prst="wedgeRoundRectCallout">
            <a:avLst>
              <a:gd name="adj1" fmla="val 62122"/>
              <a:gd name="adj2" fmla="val 336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MA FEMME M’A </a:t>
            </a:r>
            <a:r>
              <a:rPr lang="fr-FR" sz="2800" dirty="0" smtClean="0">
                <a:solidFill>
                  <a:srgbClr val="FF0000"/>
                </a:solidFill>
              </a:rPr>
              <a:t>SIGNE UN </a:t>
            </a:r>
            <a:r>
              <a:rPr lang="fr-FR" sz="2800" dirty="0" smtClean="0">
                <a:solidFill>
                  <a:srgbClr val="FF0000"/>
                </a:solidFill>
              </a:rPr>
              <a:t>BON DE </a:t>
            </a:r>
            <a:r>
              <a:rPr lang="fr-FR" sz="2800" dirty="0" smtClean="0">
                <a:solidFill>
                  <a:srgbClr val="FF0000"/>
                </a:solidFill>
              </a:rPr>
              <a:t>SORTIE et VIVE LE 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V-A-E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0" y="3566590"/>
            <a:ext cx="4592176" cy="3333782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94" y="3491928"/>
            <a:ext cx="4635414" cy="34831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" y="19969"/>
            <a:ext cx="4648039" cy="34925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94" y="-171400"/>
            <a:ext cx="4833112" cy="36316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16694" y="3157345"/>
            <a:ext cx="4951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0000"/>
                </a:solidFill>
              </a:rPr>
              <a:t>Le Camping du Pilat</a:t>
            </a:r>
            <a:endParaRPr lang="fr-F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VELO DE ROUTE-5 cols par jour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64" y="1196752"/>
            <a:ext cx="3191823" cy="566124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25127"/>
            <a:ext cx="3299460" cy="58521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70" y="1148206"/>
            <a:ext cx="32994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68" y="3717032"/>
            <a:ext cx="4188258" cy="314119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153187" cy="6858000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5580112" y="476672"/>
            <a:ext cx="3384376" cy="2736304"/>
          </a:xfrm>
          <a:prstGeom prst="wedgeEllipseCallout">
            <a:avLst>
              <a:gd name="adj1" fmla="val -150454"/>
              <a:gd name="adj2" fmla="val 19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90" dirty="0" smtClean="0">
                <a:solidFill>
                  <a:srgbClr val="FF0000"/>
                </a:solidFill>
              </a:rPr>
              <a:t>J’aime ces petits restos sympas où l’on mange bien et vite</a:t>
            </a:r>
            <a:endParaRPr lang="fr-FR" sz="259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Peu de photos mais + de 600 km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6" y="1328192"/>
            <a:ext cx="3117717" cy="552980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13" y="1328192"/>
            <a:ext cx="3299460" cy="58521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73" y="1340768"/>
            <a:ext cx="32994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1" y="0"/>
            <a:ext cx="4755065" cy="357301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33" y="0"/>
            <a:ext cx="4392488" cy="34881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88184"/>
            <a:ext cx="6195505" cy="33558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3933056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VTT, de belles sorties difficiles, beaucoup de dénivelé, des descentes dangereuses mais dans un décor magnifique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6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120</Words>
  <Application>Microsoft Office PowerPoint</Application>
  <PresentationFormat>Affichage à l'écran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Séjour à Saint Ferréol Trente Pas 22 participants</vt:lpstr>
      <vt:lpstr>Jacques, directeur de la Bodéga, nous vante les merveilles de la Drôme Provençale</vt:lpstr>
      <vt:lpstr>Présentation PowerPoint</vt:lpstr>
      <vt:lpstr>Présentation PowerPoint</vt:lpstr>
      <vt:lpstr>VELO DE ROUTE-5 cols par jour</vt:lpstr>
      <vt:lpstr>Présentation PowerPoint</vt:lpstr>
      <vt:lpstr>Peu de photos mais + de 600 km</vt:lpstr>
      <vt:lpstr>Présentation PowerPoint</vt:lpstr>
      <vt:lpstr>Présentation PowerPoint</vt:lpstr>
      <vt:lpstr>Présentation PowerPoint</vt:lpstr>
      <vt:lpstr>Présentation PowerPoint</vt:lpstr>
      <vt:lpstr>Du sport certes mais des visites</vt:lpstr>
      <vt:lpstr>Une ambiance de feu à la Bodéga</vt:lpstr>
      <vt:lpstr>Présentation PowerPoint</vt:lpstr>
      <vt:lpstr>La cerise sur le gâteau---Angélina</vt:lpstr>
      <vt:lpstr>Présentation PowerPoint</vt:lpstr>
      <vt:lpstr>Un super séjour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Séjour à Saint Ferréol Trente Pas 22 participants</dc:title>
  <dc:creator>Paul</dc:creator>
  <cp:lastModifiedBy>utilisateur</cp:lastModifiedBy>
  <cp:revision>9</cp:revision>
  <dcterms:created xsi:type="dcterms:W3CDTF">2016-06-09T16:34:15Z</dcterms:created>
  <dcterms:modified xsi:type="dcterms:W3CDTF">2016-06-13T07:09:26Z</dcterms:modified>
</cp:coreProperties>
</file>