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0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099" autoAdjust="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17/10/2017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17/10/2017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17/10/2017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17/10/2017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17/10/2017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17/10/2017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17/10/2017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17/10/2017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17/10/2017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17/10/2017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17/10/2017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17/10/2017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" y="23986"/>
            <a:ext cx="9144000" cy="6858000"/>
          </a:xfrm>
          <a:prstGeom prst="rect">
            <a:avLst/>
          </a:prstGeom>
        </p:spPr>
      </p:pic>
      <p:sp>
        <p:nvSpPr>
          <p:cNvPr id="8" name="Parchemin horizontal 7"/>
          <p:cNvSpPr/>
          <p:nvPr/>
        </p:nvSpPr>
        <p:spPr>
          <a:xfrm>
            <a:off x="684589" y="5301208"/>
            <a:ext cx="7992888" cy="10332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14 juillet: Le Canal de Carpentras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141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0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4622189" cy="523556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076056" y="836712"/>
            <a:ext cx="374441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Un grand merci à CESAR pour avoir réaliser</a:t>
            </a:r>
          </a:p>
          <a:p>
            <a:r>
              <a:rPr lang="fr-FR" sz="2800" dirty="0" smtClean="0"/>
              <a:t>Cet ouvrage servant à l’irrigation, long de 69 km, auxquels s’ajoutent 725 km de canaux secondaires et tertiaires, essentiellement dans le département du </a:t>
            </a:r>
            <a:r>
              <a:rPr lang="fr-FR" sz="2800" dirty="0" smtClean="0"/>
              <a:t>Vaucluse,</a:t>
            </a:r>
            <a:endParaRPr lang="fr-FR" sz="2800" dirty="0" smtClean="0"/>
          </a:p>
          <a:p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72500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60647"/>
            <a:ext cx="5904656" cy="465520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56548" y="5026916"/>
            <a:ext cx="820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Un grand merci également au CCL pour avoir organisé cette journée et à Michel pour la reconnaissance du parcours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095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6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6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0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0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0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0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0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0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62</Words>
  <Application>Microsoft Office PowerPoint</Application>
  <PresentationFormat>Affichage à l'écran (4:3)</PresentationFormat>
  <Paragraphs>4</Paragraphs>
  <Slides>12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3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Paul GIRARD</dc:creator>
  <cp:lastModifiedBy>utilisateur</cp:lastModifiedBy>
  <cp:revision>5</cp:revision>
  <dcterms:created xsi:type="dcterms:W3CDTF">2017-08-11T07:08:44Z</dcterms:created>
  <dcterms:modified xsi:type="dcterms:W3CDTF">2017-10-17T06:15:45Z</dcterms:modified>
</cp:coreProperties>
</file>