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11/08/2017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11/08/2017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11/08/2017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11/08/2017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11/08/2017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11/08/2017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11/08/2017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11/08/2017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11/08/2017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11/08/2017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11/08/2017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11/08/2017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rganigramme : Bande perforée 4"/>
          <p:cNvSpPr/>
          <p:nvPr/>
        </p:nvSpPr>
        <p:spPr>
          <a:xfrm>
            <a:off x="1331640" y="116631"/>
            <a:ext cx="6696744" cy="146434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 VENTOUX 2017-Départ d’ENTRECHAUX</a:t>
            </a:r>
          </a:p>
          <a:p>
            <a:pPr algn="ctr"/>
            <a:r>
              <a:rPr lang="fr-FR" dirty="0" smtClean="0"/>
              <a:t>Montée par MALAUCENE</a:t>
            </a:r>
          </a:p>
          <a:p>
            <a:pPr algn="ctr"/>
            <a:r>
              <a:rPr lang="fr-FR" dirty="0" smtClean="0"/>
              <a:t>6 participants + 2 accompagnateurs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403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Vague 5"/>
          <p:cNvSpPr/>
          <p:nvPr/>
        </p:nvSpPr>
        <p:spPr>
          <a:xfrm>
            <a:off x="1763688" y="620688"/>
            <a:ext cx="6192688" cy="9144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On se gèle les bonbons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669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3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5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5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63414"/>
            <a:ext cx="51435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4624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3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-99392"/>
            <a:ext cx="5143500" cy="698234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3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7" y="13791"/>
            <a:ext cx="51435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126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3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9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96" y="0"/>
            <a:ext cx="51435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-23063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9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9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archemin horizontal 2"/>
          <p:cNvSpPr/>
          <p:nvPr/>
        </p:nvSpPr>
        <p:spPr>
          <a:xfrm>
            <a:off x="1907704" y="836712"/>
            <a:ext cx="6696744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Au sommet : ciel bleu, beau soleil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849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14"/>
            <a:ext cx="9172551" cy="6879414"/>
          </a:xfrm>
        </p:spPr>
      </p:pic>
      <p:sp>
        <p:nvSpPr>
          <p:cNvPr id="5" name="Parchemin horizontal 4"/>
          <p:cNvSpPr/>
          <p:nvPr/>
        </p:nvSpPr>
        <p:spPr>
          <a:xfrm>
            <a:off x="2267744" y="548680"/>
            <a:ext cx="4824536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Température : 4°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317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29</Words>
  <Application>Microsoft Office PowerPoint</Application>
  <PresentationFormat>Affichage à l'écran (4:3)</PresentationFormat>
  <Paragraphs>6</Paragraphs>
  <Slides>15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 GIRARD</dc:creator>
  <cp:lastModifiedBy>utilisateur</cp:lastModifiedBy>
  <cp:revision>3</cp:revision>
  <dcterms:created xsi:type="dcterms:W3CDTF">2017-08-11T13:40:19Z</dcterms:created>
  <dcterms:modified xsi:type="dcterms:W3CDTF">2017-08-11T14:11:26Z</dcterms:modified>
</cp:coreProperties>
</file>