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8" r:id="rId2"/>
    <p:sldId id="257" r:id="rId3"/>
    <p:sldId id="258" r:id="rId4"/>
    <p:sldId id="260" r:id="rId5"/>
    <p:sldId id="263" r:id="rId6"/>
    <p:sldId id="262" r:id="rId7"/>
    <p:sldId id="261" r:id="rId8"/>
    <p:sldId id="264" r:id="rId9"/>
    <p:sldId id="265" r:id="rId10"/>
    <p:sldId id="266" r:id="rId11"/>
    <p:sldId id="273" r:id="rId12"/>
    <p:sldId id="275" r:id="rId13"/>
    <p:sldId id="274" r:id="rId14"/>
    <p:sldId id="276" r:id="rId15"/>
    <p:sldId id="277" r:id="rId16"/>
    <p:sldId id="267" r:id="rId17"/>
    <p:sldId id="268" r:id="rId18"/>
    <p:sldId id="269" r:id="rId19"/>
    <p:sldId id="271" r:id="rId20"/>
    <p:sldId id="272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52725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63221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29010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85599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019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16/10/2017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7257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16/10/2017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5233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16/10/2017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3996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16/10/2017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63084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16/10/2017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3281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16/10/2017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4283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16/10/2017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7418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7772400" cy="1224135"/>
          </a:xfrm>
        </p:spPr>
        <p:txBody>
          <a:bodyPr/>
          <a:lstStyle/>
          <a:p>
            <a:r>
              <a:rPr lang="fr-FR" dirty="0" smtClean="0"/>
              <a:t>La </a:t>
            </a:r>
            <a:r>
              <a:rPr lang="fr-FR" dirty="0" err="1" smtClean="0"/>
              <a:t>Lambescaine</a:t>
            </a:r>
            <a:r>
              <a:rPr lang="fr-FR" smtClean="0"/>
              <a:t> 2017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75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 participants nombreux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440357"/>
            <a:ext cx="3121918" cy="555007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12776"/>
            <a:ext cx="3152948" cy="560524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19429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8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peu de réconfort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76729"/>
            <a:ext cx="8640960" cy="5581271"/>
          </a:xfrm>
        </p:spPr>
      </p:pic>
    </p:spTree>
    <p:extLst>
      <p:ext uri="{BB962C8B-B14F-4D97-AF65-F5344CB8AC3E}">
        <p14:creationId xmlns:p14="http://schemas.microsoft.com/office/powerpoint/2010/main" val="71661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42" y="0"/>
            <a:ext cx="3913533" cy="6957392"/>
          </a:xfr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22" y="-12722"/>
            <a:ext cx="3857625" cy="6858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-99392"/>
            <a:ext cx="3857625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92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893"/>
            <a:ext cx="12496710" cy="7029400"/>
          </a:xfrm>
        </p:spPr>
      </p:pic>
    </p:spTree>
    <p:extLst>
      <p:ext uri="{BB962C8B-B14F-4D97-AF65-F5344CB8AC3E}">
        <p14:creationId xmlns:p14="http://schemas.microsoft.com/office/powerpoint/2010/main" val="347120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L’arrivée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01271" cy="6825954"/>
          </a:xfrm>
        </p:spPr>
      </p:pic>
    </p:spTree>
    <p:extLst>
      <p:ext uri="{BB962C8B-B14F-4D97-AF65-F5344CB8AC3E}">
        <p14:creationId xmlns:p14="http://schemas.microsoft.com/office/powerpoint/2010/main" val="37327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grillades des chefs-Antoine-Pascal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8280920" cy="6210690"/>
          </a:xfrm>
        </p:spPr>
      </p:pic>
    </p:spTree>
    <p:extLst>
      <p:ext uri="{BB962C8B-B14F-4D97-AF65-F5344CB8AC3E}">
        <p14:creationId xmlns:p14="http://schemas.microsoft.com/office/powerpoint/2010/main" val="381516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remise des Prix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9922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remise des Prix</a:t>
            </a:r>
            <a:endParaRPr lang="fr-FR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74" y="2058729"/>
            <a:ext cx="5410651" cy="3608904"/>
          </a:xfr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80283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0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L’argent ne fait pas le bonheur!!!!!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8568952" cy="5715491"/>
          </a:xfrm>
        </p:spPr>
      </p:pic>
    </p:spTree>
    <p:extLst>
      <p:ext uri="{BB962C8B-B14F-4D97-AF65-F5344CB8AC3E}">
        <p14:creationId xmlns:p14="http://schemas.microsoft.com/office/powerpoint/2010/main" val="79475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Et une fin dans la joie et la bonne humeur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8280920" cy="6210690"/>
          </a:xfrm>
        </p:spPr>
      </p:pic>
    </p:spTree>
    <p:extLst>
      <p:ext uri="{BB962C8B-B14F-4D97-AF65-F5344CB8AC3E}">
        <p14:creationId xmlns:p14="http://schemas.microsoft.com/office/powerpoint/2010/main" val="155907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Samedi : Balisage et Intendance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7934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</a:t>
            </a:r>
            <a:r>
              <a:rPr lang="fr-FR" dirty="0" err="1" smtClean="0"/>
              <a:t>Lambescaine</a:t>
            </a:r>
            <a:r>
              <a:rPr lang="fr-FR" dirty="0" smtClean="0"/>
              <a:t> 2017-16</a:t>
            </a:r>
            <a:r>
              <a:rPr lang="fr-FR" baseline="30000" dirty="0" smtClean="0"/>
              <a:t>ème</a:t>
            </a:r>
            <a:r>
              <a:rPr lang="fr-FR" dirty="0" smtClean="0"/>
              <a:t> édition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Un gros travail d’organisation</a:t>
            </a:r>
          </a:p>
          <a:p>
            <a:r>
              <a:rPr lang="fr-FR" dirty="0" smtClean="0"/>
              <a:t>Une bonne participation des adhérents</a:t>
            </a:r>
          </a:p>
          <a:p>
            <a:r>
              <a:rPr lang="fr-FR" dirty="0" smtClean="0"/>
              <a:t>Un travail d’équipe : tracés, balisage, ravitaillements, inscriptions, sécurité, publicité accueil, guidage, vérification</a:t>
            </a:r>
          </a:p>
          <a:p>
            <a:r>
              <a:rPr lang="fr-FR" dirty="0" smtClean="0"/>
              <a:t>Une aide de la Mairie, du Conseil Général ,du Crédit Agricole</a:t>
            </a:r>
          </a:p>
          <a:p>
            <a:r>
              <a:rPr lang="fr-FR" dirty="0" smtClean="0"/>
              <a:t>512 participants très heureux de leur journée</a:t>
            </a:r>
          </a:p>
          <a:p>
            <a:endParaRPr lang="fr-FR" dirty="0"/>
          </a:p>
          <a:p>
            <a:r>
              <a:rPr lang="fr-FR" dirty="0" smtClean="0"/>
              <a:t>Et Pour le CCL une grosse satisfaction morale mais aussi financière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940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Vérification du balisage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442" y="2063476"/>
            <a:ext cx="5399116" cy="3599411"/>
          </a:xfrm>
        </p:spPr>
      </p:pic>
    </p:spTree>
    <p:extLst>
      <p:ext uri="{BB962C8B-B14F-4D97-AF65-F5344CB8AC3E}">
        <p14:creationId xmlns:p14="http://schemas.microsoft.com/office/powerpoint/2010/main" val="358410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62"/>
            <a:ext cx="9144000" cy="6858000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-252536" y="4653136"/>
            <a:ext cx="9721080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>
                <a:solidFill>
                  <a:schemeClr val="accent6">
                    <a:lumMod val="75000"/>
                  </a:schemeClr>
                </a:solidFill>
              </a:rPr>
              <a:t>Dimanche -La </a:t>
            </a:r>
            <a:r>
              <a:rPr lang="fr-FR" sz="2800" dirty="0" err="1" smtClean="0">
                <a:solidFill>
                  <a:schemeClr val="accent6">
                    <a:lumMod val="75000"/>
                  </a:schemeClr>
                </a:solidFill>
              </a:rPr>
              <a:t>Lambescaine</a:t>
            </a:r>
            <a:r>
              <a:rPr lang="fr-FR" sz="2800" dirty="0" smtClean="0">
                <a:solidFill>
                  <a:schemeClr val="accent6">
                    <a:lumMod val="75000"/>
                  </a:schemeClr>
                </a:solidFill>
              </a:rPr>
              <a:t> 2017- Les faisans dorés ne sont pas encore levés mais les papys du CCL sont déjà au boulot</a:t>
            </a:r>
            <a:endParaRPr lang="fr-F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9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7h45-Le jour se lève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8626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fr-FR" dirty="0" smtClean="0"/>
              <a:t>Le café est prêt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9652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inscriptions sont en place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96774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parcours sont affichés-la sécurité en place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7704856" cy="5778642"/>
          </a:xfrm>
        </p:spPr>
      </p:pic>
    </p:spTree>
    <p:extLst>
      <p:ext uri="{BB962C8B-B14F-4D97-AF65-F5344CB8AC3E}">
        <p14:creationId xmlns:p14="http://schemas.microsoft.com/office/powerpoint/2010/main" val="418713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ravitos sont installés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4104456" cy="5472608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780928"/>
            <a:ext cx="518457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Words>158</Words>
  <Application>Microsoft Office PowerPoint</Application>
  <PresentationFormat>Affichage à l'écran (4:3)</PresentationFormat>
  <Paragraphs>25</Paragraphs>
  <Slides>20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La Lambescaine 2017</vt:lpstr>
      <vt:lpstr>Samedi : Balisage et Intendance</vt:lpstr>
      <vt:lpstr>Vérification du balisage</vt:lpstr>
      <vt:lpstr>Présentation PowerPoint</vt:lpstr>
      <vt:lpstr>7h45-Le jour se lève</vt:lpstr>
      <vt:lpstr>Le café est prêt</vt:lpstr>
      <vt:lpstr>Les inscriptions sont en place</vt:lpstr>
      <vt:lpstr>Les parcours sont affichés-la sécurité en place</vt:lpstr>
      <vt:lpstr>Les ravitos sont installés</vt:lpstr>
      <vt:lpstr>Des  participants nombreux</vt:lpstr>
      <vt:lpstr>Un peu de réconfort</vt:lpstr>
      <vt:lpstr>Présentation PowerPoint</vt:lpstr>
      <vt:lpstr>Présentation PowerPoint</vt:lpstr>
      <vt:lpstr>L’arrivée</vt:lpstr>
      <vt:lpstr>Les grillades des chefs-Antoine-Pascal</vt:lpstr>
      <vt:lpstr>La remise des Prix</vt:lpstr>
      <vt:lpstr>La remise des Prix</vt:lpstr>
      <vt:lpstr>L’argent ne fait pas le bonheur!!!!!</vt:lpstr>
      <vt:lpstr>Et une fin dans la joie et la bonne humeur</vt:lpstr>
      <vt:lpstr>La Lambescaine 2017-16ème édition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 GIRARD</dc:creator>
  <cp:lastModifiedBy>utilisateur</cp:lastModifiedBy>
  <cp:revision>7</cp:revision>
  <dcterms:created xsi:type="dcterms:W3CDTF">2017-10-16T14:07:37Z</dcterms:created>
  <dcterms:modified xsi:type="dcterms:W3CDTF">2017-10-16T15:10:39Z</dcterms:modified>
</cp:coreProperties>
</file>