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23/09/2018</a:t>
            </a:fld>
            <a:endParaRPr lang="fr-B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23/09/2018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23/09/2018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23/09/2018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23/09/2018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23/09/2018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23/09/2018</a:t>
            </a:fld>
            <a:endParaRPr lang="fr-B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LA JACQUES BRASSEUR 2018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83568" y="3068960"/>
            <a:ext cx="79928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LAMBESC-le LAVANDOU  162 km</a:t>
            </a:r>
          </a:p>
          <a:p>
            <a:r>
              <a:rPr lang="fr-FR" sz="4000" dirty="0" smtClean="0"/>
              <a:t>3 Accompagnateurs</a:t>
            </a:r>
          </a:p>
          <a:p>
            <a:r>
              <a:rPr lang="fr-FR" sz="4000" dirty="0" smtClean="0"/>
              <a:t>11 cyclistes</a:t>
            </a:r>
          </a:p>
          <a:p>
            <a:r>
              <a:rPr lang="fr-FR" sz="4000" dirty="0" smtClean="0"/>
              <a:t>Et un généreux donateur : Jeannot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5180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Et pour finir un petit resto sympa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396536" cy="5285552"/>
          </a:xfrm>
        </p:spPr>
      </p:pic>
    </p:spTree>
    <p:extLst>
      <p:ext uri="{BB962C8B-B14F-4D97-AF65-F5344CB8AC3E}">
        <p14:creationId xmlns:p14="http://schemas.microsoft.com/office/powerpoint/2010/main" val="92345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 grand merci au CCL pour cette belle sortie-Lambesc-Le Lavandou</a:t>
            </a:r>
            <a:r>
              <a:rPr lang="fr-FR" dirty="0"/>
              <a:t/>
            </a:r>
            <a:br>
              <a:rPr lang="fr-FR" dirty="0"/>
            </a:br>
            <a:r>
              <a:rPr lang="fr-FR" sz="3600" dirty="0" smtClean="0"/>
              <a:t>Bravo les cyclistes et merci les accompagnateurs</a:t>
            </a:r>
            <a:endParaRPr lang="fr-FR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4220141" cy="280831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430162"/>
            <a:ext cx="4248472" cy="283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2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2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archemin horizontal 2"/>
          <p:cNvSpPr/>
          <p:nvPr/>
        </p:nvSpPr>
        <p:spPr>
          <a:xfrm>
            <a:off x="1619672" y="116632"/>
            <a:ext cx="3456384" cy="115212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INQUIET notre Président????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904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6429"/>
            <a:ext cx="9144000" cy="6858000"/>
          </a:xfrm>
          <a:prstGeom prst="rect">
            <a:avLst/>
          </a:prstGeom>
        </p:spPr>
      </p:pic>
      <p:sp>
        <p:nvSpPr>
          <p:cNvPr id="4" name="Bulle ronde 3"/>
          <p:cNvSpPr/>
          <p:nvPr/>
        </p:nvSpPr>
        <p:spPr>
          <a:xfrm>
            <a:off x="6300192" y="836712"/>
            <a:ext cx="2232248" cy="1116704"/>
          </a:xfrm>
          <a:prstGeom prst="wedgeEllipseCallout">
            <a:avLst>
              <a:gd name="adj1" fmla="val -94430"/>
              <a:gd name="adj2" fmla="val 165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Mais non,</a:t>
            </a:r>
          </a:p>
          <a:p>
            <a:pPr algn="ctr"/>
            <a:r>
              <a:rPr lang="fr-FR" dirty="0" smtClean="0"/>
              <a:t>TOUT VA BIEN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904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845083"/>
            <a:ext cx="6992100" cy="39330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-121339"/>
            <a:ext cx="5852142" cy="329183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-71173"/>
            <a:ext cx="5762957" cy="324166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736" y="3071115"/>
            <a:ext cx="6732240" cy="3786885"/>
          </a:xfrm>
          <a:prstGeom prst="rect">
            <a:avLst/>
          </a:prstGeom>
        </p:spPr>
      </p:pic>
      <p:sp>
        <p:nvSpPr>
          <p:cNvPr id="10" name="Parchemin horizontal 9"/>
          <p:cNvSpPr/>
          <p:nvPr/>
        </p:nvSpPr>
        <p:spPr>
          <a:xfrm>
            <a:off x="2195736" y="2845083"/>
            <a:ext cx="5616624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col du BABAOU : Facile!!!!!!!!!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904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-245761"/>
            <a:ext cx="12673408" cy="71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4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7746" y="-243408"/>
            <a:ext cx="12665138" cy="7124140"/>
          </a:xfrm>
          <a:prstGeom prst="rect">
            <a:avLst/>
          </a:prstGeom>
        </p:spPr>
      </p:pic>
      <p:sp>
        <p:nvSpPr>
          <p:cNvPr id="3" name="Bulle ronde 2"/>
          <p:cNvSpPr/>
          <p:nvPr/>
        </p:nvSpPr>
        <p:spPr>
          <a:xfrm>
            <a:off x="3434822" y="620688"/>
            <a:ext cx="3297417" cy="1620760"/>
          </a:xfrm>
          <a:prstGeom prst="wedgeEllipseCallout">
            <a:avLst>
              <a:gd name="adj1" fmla="val -87111"/>
              <a:gd name="adj2" fmla="val 1077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Avec une féminine c’est mieux</a:t>
            </a:r>
          </a:p>
          <a:p>
            <a:pPr algn="ctr"/>
            <a:r>
              <a:rPr lang="fr-FR" dirty="0" smtClean="0"/>
              <a:t>Profitez , ce sera un passage éclair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904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         Photo traditionnelle </a:t>
            </a:r>
            <a:br>
              <a:rPr lang="fr-FR" dirty="0" smtClean="0"/>
            </a:br>
            <a:r>
              <a:rPr lang="fr-FR" dirty="0" smtClean="0"/>
              <a:t>           La mer est proche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" y="1700807"/>
            <a:ext cx="10019941" cy="5636217"/>
          </a:xfrm>
        </p:spPr>
      </p:pic>
    </p:spTree>
    <p:extLst>
      <p:ext uri="{BB962C8B-B14F-4D97-AF65-F5344CB8AC3E}">
        <p14:creationId xmlns:p14="http://schemas.microsoft.com/office/powerpoint/2010/main" val="363152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   Un petit bain bien mérité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" y="1700808"/>
            <a:ext cx="9534385" cy="5363092"/>
          </a:xfrm>
        </p:spPr>
      </p:pic>
    </p:spTree>
    <p:extLst>
      <p:ext uri="{BB962C8B-B14F-4D97-AF65-F5344CB8AC3E}">
        <p14:creationId xmlns:p14="http://schemas.microsoft.com/office/powerpoint/2010/main" val="353283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</TotalTime>
  <Words>73</Words>
  <Application>Microsoft Office PowerPoint</Application>
  <PresentationFormat>Affichage à l'écran (4:3)</PresentationFormat>
  <Paragraphs>15</Paragraphs>
  <Slides>11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Débit</vt:lpstr>
      <vt:lpstr>LA JACQUES BRASSEUR 2018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 Photo traditionnelle             La mer est proche</vt:lpstr>
      <vt:lpstr>    Un petit bain bien mérité</vt:lpstr>
      <vt:lpstr>Et pour finir un petit resto sympa</vt:lpstr>
      <vt:lpstr>Un grand merci au CCL pour cette belle sortie-Lambesc-Le Lavandou Bravo les cyclistes et merci les accompagnateurs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JACQUES BRASSEUR 2018 </dc:title>
  <dc:creator>Paul GIRARD</dc:creator>
  <cp:lastModifiedBy>utilisateur</cp:lastModifiedBy>
  <cp:revision>4</cp:revision>
  <dcterms:created xsi:type="dcterms:W3CDTF">2018-09-23T08:47:32Z</dcterms:created>
  <dcterms:modified xsi:type="dcterms:W3CDTF">2018-09-23T09:19:34Z</dcterms:modified>
</cp:coreProperties>
</file>