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8" r:id="rId2"/>
    <p:sldId id="279" r:id="rId3"/>
    <p:sldId id="283" r:id="rId4"/>
    <p:sldId id="257" r:id="rId5"/>
    <p:sldId id="258" r:id="rId6"/>
    <p:sldId id="260" r:id="rId7"/>
    <p:sldId id="263" r:id="rId8"/>
    <p:sldId id="262" r:id="rId9"/>
    <p:sldId id="261" r:id="rId10"/>
    <p:sldId id="264" r:id="rId11"/>
    <p:sldId id="265" r:id="rId12"/>
    <p:sldId id="280" r:id="rId13"/>
    <p:sldId id="266" r:id="rId14"/>
    <p:sldId id="273" r:id="rId15"/>
    <p:sldId id="281" r:id="rId16"/>
    <p:sldId id="274" r:id="rId17"/>
    <p:sldId id="276" r:id="rId18"/>
    <p:sldId id="277" r:id="rId19"/>
    <p:sldId id="267" r:id="rId20"/>
    <p:sldId id="271" r:id="rId21"/>
    <p:sldId id="282" r:id="rId22"/>
    <p:sldId id="272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272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322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901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559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1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25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523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399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308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281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283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10/11/2018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41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224135"/>
          </a:xfrm>
        </p:spPr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Lambescaine</a:t>
            </a:r>
            <a:r>
              <a:rPr lang="fr-FR" dirty="0" smtClean="0"/>
              <a:t> 2018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59560"/>
            <a:ext cx="8237608" cy="56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parcours sont affichés-la sécurité en place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7704856" cy="5778642"/>
          </a:xfrm>
        </p:spPr>
      </p:pic>
    </p:spTree>
    <p:extLst>
      <p:ext uri="{BB962C8B-B14F-4D97-AF65-F5344CB8AC3E}">
        <p14:creationId xmlns:p14="http://schemas.microsoft.com/office/powerpoint/2010/main" val="41871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ravitos sont installés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9996"/>
            <a:ext cx="8820472" cy="49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ravitos sont installés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2642"/>
            <a:ext cx="5400600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 participants nombreux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6" y="1090172"/>
            <a:ext cx="3456384" cy="61446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96752"/>
            <a:ext cx="4333410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peu de réconfort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16" y="-1"/>
            <a:ext cx="4534708" cy="806170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527"/>
            <a:ext cx="4752528" cy="84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893"/>
            <a:ext cx="12496710" cy="7029400"/>
          </a:xfrm>
        </p:spPr>
      </p:pic>
    </p:spTree>
    <p:extLst>
      <p:ext uri="{BB962C8B-B14F-4D97-AF65-F5344CB8AC3E}">
        <p14:creationId xmlns:p14="http://schemas.microsoft.com/office/powerpoint/2010/main" val="34712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L’arrivée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4320480" cy="576064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4333410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grillades des chefs-Antoine-Pascal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055280" cy="5291460"/>
          </a:xfrm>
        </p:spPr>
      </p:pic>
    </p:spTree>
    <p:extLst>
      <p:ext uri="{BB962C8B-B14F-4D97-AF65-F5344CB8AC3E}">
        <p14:creationId xmlns:p14="http://schemas.microsoft.com/office/powerpoint/2010/main" val="38151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remise des Prix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3799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Préparation du terrain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84776" cy="5241859"/>
          </a:xfrm>
        </p:spPr>
      </p:pic>
    </p:spTree>
    <p:extLst>
      <p:ext uri="{BB962C8B-B14F-4D97-AF65-F5344CB8AC3E}">
        <p14:creationId xmlns:p14="http://schemas.microsoft.com/office/powerpoint/2010/main" val="6760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une fin dans la joie et la bonne humeur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313339" cy="588531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3455554" cy="6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plus dur : le </a:t>
            </a:r>
            <a:r>
              <a:rPr lang="fr-FR" dirty="0" err="1" smtClean="0"/>
              <a:t>débalisage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576952" cy="482453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37780"/>
            <a:ext cx="3059831" cy="22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Lambescaine</a:t>
            </a:r>
            <a:r>
              <a:rPr lang="fr-FR" dirty="0" smtClean="0"/>
              <a:t> 2018-16</a:t>
            </a:r>
            <a:r>
              <a:rPr lang="fr-FR" baseline="30000" dirty="0" smtClean="0"/>
              <a:t>ème</a:t>
            </a:r>
            <a:r>
              <a:rPr lang="fr-FR" dirty="0" smtClean="0"/>
              <a:t> édition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Un gros travail d’organisation</a:t>
            </a:r>
          </a:p>
          <a:p>
            <a:r>
              <a:rPr lang="fr-FR" dirty="0" smtClean="0"/>
              <a:t>Une bonne participation des adhérents</a:t>
            </a:r>
          </a:p>
          <a:p>
            <a:r>
              <a:rPr lang="fr-FR" dirty="0" smtClean="0"/>
              <a:t>Un travail d’équipe : tracés, balisage, ravitaillements, inscriptions, sécurité, publicité accueil, guidage, vérification</a:t>
            </a:r>
          </a:p>
          <a:p>
            <a:r>
              <a:rPr lang="fr-FR" dirty="0" smtClean="0"/>
              <a:t>Une aide de la Mairie, du Conseil </a:t>
            </a:r>
            <a:r>
              <a:rPr lang="fr-FR" dirty="0" err="1" smtClean="0"/>
              <a:t>Départemental,du</a:t>
            </a:r>
            <a:r>
              <a:rPr lang="fr-FR" dirty="0" smtClean="0"/>
              <a:t> Crédit Agricole</a:t>
            </a:r>
          </a:p>
          <a:p>
            <a:r>
              <a:rPr lang="fr-FR" dirty="0" smtClean="0"/>
              <a:t>302participants très heureux de leur journée</a:t>
            </a:r>
          </a:p>
          <a:p>
            <a:endParaRPr lang="fr-FR" dirty="0"/>
          </a:p>
          <a:p>
            <a:r>
              <a:rPr lang="fr-FR" dirty="0" smtClean="0"/>
              <a:t>Et Pour le CCL une grosse satisfaction morale mais aussi financière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26" y="5759083"/>
            <a:ext cx="1859972" cy="10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Samedi : </a:t>
            </a:r>
            <a:r>
              <a:rPr lang="fr-FR" dirty="0" smtClean="0"/>
              <a:t>Balisage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485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Samedi : </a:t>
            </a:r>
            <a:r>
              <a:rPr lang="fr-FR" dirty="0" smtClean="0"/>
              <a:t>Intendance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761185" cy="316835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955368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Vérification du balisage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2" y="2063476"/>
            <a:ext cx="5399116" cy="3599411"/>
          </a:xfrm>
        </p:spPr>
      </p:pic>
    </p:spTree>
    <p:extLst>
      <p:ext uri="{BB962C8B-B14F-4D97-AF65-F5344CB8AC3E}">
        <p14:creationId xmlns:p14="http://schemas.microsoft.com/office/powerpoint/2010/main" val="35841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62"/>
            <a:ext cx="9144000" cy="6858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252536" y="4653136"/>
            <a:ext cx="972108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Dimanche -La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Lambescaine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2018- Les faisans dorés ne sont pas encore levés mais les papys du CCL sont déjà au boulot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7h45-Le jour se lève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val="17862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Le café est prêt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3364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inscriptions sont en place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29677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158</Words>
  <Application>Microsoft Office PowerPoint</Application>
  <PresentationFormat>Affichage à l'écran (4:3)</PresentationFormat>
  <Paragraphs>27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La Lambescaine 2018</vt:lpstr>
      <vt:lpstr>Préparation du terrain</vt:lpstr>
      <vt:lpstr>Samedi : Balisage</vt:lpstr>
      <vt:lpstr>Samedi : Intendance</vt:lpstr>
      <vt:lpstr>Vérification du balisage</vt:lpstr>
      <vt:lpstr>Présentation PowerPoint</vt:lpstr>
      <vt:lpstr>7h45-Le jour se lève</vt:lpstr>
      <vt:lpstr>Le café est prêt</vt:lpstr>
      <vt:lpstr>Les inscriptions sont en place</vt:lpstr>
      <vt:lpstr>Les parcours sont affichés-la sécurité en place</vt:lpstr>
      <vt:lpstr>Les ravitos sont installés</vt:lpstr>
      <vt:lpstr>Les ravitos sont installés</vt:lpstr>
      <vt:lpstr>Des  participants nombreux</vt:lpstr>
      <vt:lpstr>Un peu de réconfort</vt:lpstr>
      <vt:lpstr>Présentation PowerPoint</vt:lpstr>
      <vt:lpstr>Présentation PowerPoint</vt:lpstr>
      <vt:lpstr>L’arrivée</vt:lpstr>
      <vt:lpstr>Les grillades des chefs-Antoine-Pascal</vt:lpstr>
      <vt:lpstr>La remise des Prix</vt:lpstr>
      <vt:lpstr>Et une fin dans la joie et la bonne humeur</vt:lpstr>
      <vt:lpstr>Le plus dur : le débalisage</vt:lpstr>
      <vt:lpstr>La Lambescaine 2018-16ème édition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12</cp:revision>
  <dcterms:created xsi:type="dcterms:W3CDTF">2017-10-16T14:07:37Z</dcterms:created>
  <dcterms:modified xsi:type="dcterms:W3CDTF">2018-11-10T12:58:56Z</dcterms:modified>
</cp:coreProperties>
</file>