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275" r:id="rId4"/>
    <p:sldId id="276" r:id="rId5"/>
    <p:sldId id="277" r:id="rId6"/>
    <p:sldId id="278" r:id="rId7"/>
    <p:sldId id="279" r:id="rId8"/>
    <p:sldId id="280" r:id="rId9"/>
    <p:sldId id="281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05/07/2018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05/07/2018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rganigramme : Bande perforée 6"/>
          <p:cNvSpPr/>
          <p:nvPr/>
        </p:nvSpPr>
        <p:spPr>
          <a:xfrm>
            <a:off x="1331640" y="116631"/>
            <a:ext cx="6696744" cy="146434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VENTOUX </a:t>
            </a:r>
            <a:r>
              <a:rPr lang="fr-FR" dirty="0" smtClean="0"/>
              <a:t>2018-Départ de </a:t>
            </a:r>
            <a:r>
              <a:rPr lang="fr-FR" dirty="0" err="1" smtClean="0"/>
              <a:t>Mazan</a:t>
            </a:r>
            <a:endParaRPr lang="fr-FR" dirty="0" smtClean="0"/>
          </a:p>
          <a:p>
            <a:pPr algn="ctr"/>
            <a:r>
              <a:rPr lang="fr-FR" dirty="0" smtClean="0"/>
              <a:t>Montée par </a:t>
            </a:r>
            <a:r>
              <a:rPr lang="fr-FR" dirty="0" smtClean="0"/>
              <a:t>BEDOUIN</a:t>
            </a:r>
            <a:endParaRPr lang="fr-FR" dirty="0" smtClean="0"/>
          </a:p>
          <a:p>
            <a:pPr algn="ctr"/>
            <a:r>
              <a:rPr lang="fr-FR" dirty="0" smtClean="0"/>
              <a:t>8 </a:t>
            </a:r>
            <a:r>
              <a:rPr lang="fr-FR" dirty="0" smtClean="0"/>
              <a:t>participants </a:t>
            </a:r>
            <a:r>
              <a:rPr lang="fr-FR" dirty="0" smtClean="0"/>
              <a:t>+ 1 accompagnateur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40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" y="-12576"/>
            <a:ext cx="4715821" cy="3536866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-12722"/>
            <a:ext cx="4716016" cy="35370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12830"/>
            <a:ext cx="4688759" cy="35165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22" y="3512831"/>
            <a:ext cx="4530678" cy="339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7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7384"/>
            <a:ext cx="51435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36" y="-2738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08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08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08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08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08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42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Bulle ronde 3"/>
          <p:cNvSpPr/>
          <p:nvPr/>
        </p:nvSpPr>
        <p:spPr>
          <a:xfrm>
            <a:off x="4644008" y="404664"/>
            <a:ext cx="4464496" cy="1800200"/>
          </a:xfrm>
          <a:prstGeom prst="wedgeEllipseCallout">
            <a:avLst>
              <a:gd name="adj1" fmla="val -44186"/>
              <a:gd name="adj2" fmla="val 99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Merci Jacques pour cette belle journée</a:t>
            </a:r>
          </a:p>
          <a:p>
            <a:pPr algn="ctr"/>
            <a:r>
              <a:rPr lang="fr-FR" dirty="0" smtClean="0"/>
              <a:t>J’ai bien fait de venir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77600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24</Words>
  <Application>Microsoft Office PowerPoint</Application>
  <PresentationFormat>Affichage à l'écran (4:3)</PresentationFormat>
  <Paragraphs>5</Paragraphs>
  <Slides>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 GIRARD</dc:creator>
  <cp:lastModifiedBy>utilisateur</cp:lastModifiedBy>
  <cp:revision>5</cp:revision>
  <dcterms:created xsi:type="dcterms:W3CDTF">2017-08-11T13:40:19Z</dcterms:created>
  <dcterms:modified xsi:type="dcterms:W3CDTF">2018-07-05T10:03:00Z</dcterms:modified>
</cp:coreProperties>
</file>