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57" r:id="rId4"/>
    <p:sldId id="266" r:id="rId5"/>
    <p:sldId id="265" r:id="rId6"/>
    <p:sldId id="263" r:id="rId7"/>
    <p:sldId id="271" r:id="rId8"/>
    <p:sldId id="270" r:id="rId9"/>
    <p:sldId id="269" r:id="rId10"/>
    <p:sldId id="268" r:id="rId11"/>
    <p:sldId id="273" r:id="rId12"/>
    <p:sldId id="274" r:id="rId13"/>
    <p:sldId id="275" r:id="rId14"/>
    <p:sldId id="276" r:id="rId15"/>
    <p:sldId id="277" r:id="rId16"/>
    <p:sldId id="278" r:id="rId17"/>
    <p:sldId id="280" r:id="rId18"/>
    <p:sldId id="281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15/05/2018</a:t>
            </a:fld>
            <a:endParaRPr lang="fr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CCL-La </a:t>
            </a:r>
            <a:r>
              <a:rPr lang="fr-FR" dirty="0" err="1" smtClean="0"/>
              <a:t>rando</a:t>
            </a:r>
            <a:r>
              <a:rPr lang="fr-FR" dirty="0" smtClean="0"/>
              <a:t> annuelle</a:t>
            </a:r>
            <a:br>
              <a:rPr lang="fr-FR" dirty="0" smtClean="0"/>
            </a:br>
            <a:r>
              <a:rPr lang="fr-FR" dirty="0" smtClean="0"/>
              <a:t>Souvenir Michel et Robert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3228536"/>
            <a:ext cx="8064568" cy="1752600"/>
          </a:xfrm>
        </p:spPr>
        <p:txBody>
          <a:bodyPr/>
          <a:lstStyle/>
          <a:p>
            <a:r>
              <a:rPr lang="fr-FR" dirty="0"/>
              <a:t>12 mai 2018: 15 participants- 3 </a:t>
            </a:r>
            <a:r>
              <a:rPr lang="fr-FR" dirty="0" smtClean="0"/>
              <a:t>organisateurs                </a:t>
            </a:r>
            <a:endParaRPr lang="fr-FR" dirty="0"/>
          </a:p>
          <a:p>
            <a:r>
              <a:rPr lang="fr-FR" dirty="0" smtClean="0"/>
              <a:t>Un beau parcours: PERNES LES FONTAINES-LAMBESC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0" y="4293096"/>
            <a:ext cx="3728360" cy="24482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28686"/>
            <a:ext cx="3265756" cy="24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99392"/>
            <a:ext cx="10641700" cy="598595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8001" y="6037055"/>
            <a:ext cx="305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Ouf , on est passé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7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83" y="-6846"/>
            <a:ext cx="5980155" cy="33638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9" y="3213190"/>
            <a:ext cx="6460105" cy="36338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3204427"/>
            <a:ext cx="6491266" cy="36513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6846"/>
            <a:ext cx="5724128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08" y="116632"/>
            <a:ext cx="11946472" cy="67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 pour finir un petit resto</a:t>
            </a:r>
            <a:br>
              <a:rPr lang="fr-FR" dirty="0" smtClean="0"/>
            </a:br>
            <a:r>
              <a:rPr lang="fr-FR" dirty="0" smtClean="0"/>
              <a:t>elle est pas belle la vie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" y="1556792"/>
            <a:ext cx="9291607" cy="6968706"/>
          </a:xfrm>
        </p:spPr>
      </p:pic>
    </p:spTree>
    <p:extLst>
      <p:ext uri="{BB962C8B-B14F-4D97-AF65-F5344CB8AC3E}">
        <p14:creationId xmlns:p14="http://schemas.microsoft.com/office/powerpoint/2010/main" val="8913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2696"/>
            <a:ext cx="3415237" cy="59766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652120" y="155679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Adieu les amis</a:t>
            </a:r>
          </a:p>
          <a:p>
            <a:endParaRPr lang="fr-FR" dirty="0"/>
          </a:p>
          <a:p>
            <a:r>
              <a:rPr lang="fr-FR" dirty="0" smtClean="0"/>
              <a:t>À </a:t>
            </a:r>
            <a:r>
              <a:rPr lang="fr-FR" smtClean="0"/>
              <a:t>l’année prochaine  ?????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5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504" y="6093296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grand merci à Mimi, </a:t>
            </a:r>
            <a:r>
              <a:rPr lang="fr-FR" dirty="0" err="1" smtClean="0"/>
              <a:t>Joelle</a:t>
            </a:r>
            <a:r>
              <a:rPr lang="fr-FR" dirty="0" smtClean="0"/>
              <a:t> et Michel, nos accompagnateurs chauffeurs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89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-243408"/>
            <a:ext cx="12929437" cy="7272808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-180528" y="0"/>
            <a:ext cx="2232248" cy="2132856"/>
          </a:xfrm>
          <a:prstGeom prst="wedgeEllipseCallout">
            <a:avLst>
              <a:gd name="adj1" fmla="val 73857"/>
              <a:gd name="adj2" fmla="val 592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Pas besoin de GPS aujourd’hui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84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5910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35910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0988"/>
            <a:ext cx="4716016" cy="35370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" y="3506775"/>
            <a:ext cx="4468300" cy="33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482694" y="0"/>
            <a:ext cx="8265770" cy="156937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Traversée de la Sorgue par l’aqueduc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7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035497"/>
            <a:ext cx="9433048" cy="53060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71" y="4365104"/>
            <a:ext cx="4663500" cy="26232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293096"/>
            <a:ext cx="500293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</TotalTime>
  <Words>60</Words>
  <Application>Microsoft Office PowerPoint</Application>
  <PresentationFormat>Affichage à l'écran (4:3)</PresentationFormat>
  <Paragraphs>11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Débit</vt:lpstr>
      <vt:lpstr>CCL-La rando annuelle Souvenir Michel et Robert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pour finir un petit resto elle est pas belle la vie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CCL-La rando annuelle Souvenir Michel et Robert</dc:title>
  <dc:creator>Paul GIRARD</dc:creator>
  <cp:lastModifiedBy>utilisateur</cp:lastModifiedBy>
  <cp:revision>8</cp:revision>
  <dcterms:created xsi:type="dcterms:W3CDTF">2018-05-15T16:37:42Z</dcterms:created>
  <dcterms:modified xsi:type="dcterms:W3CDTF">2018-05-15T20:07:15Z</dcterms:modified>
</cp:coreProperties>
</file>